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12" name="Textebene 1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ebene 1…"/>
          <p:cNvSpPr txBox="1"/>
          <p:nvPr>
            <p:ph type="body" sz="quarter" idx="1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+mj-lt"/>
                <a:ea typeface="+mj-ea"/>
                <a:cs typeface="+mj-cs"/>
                <a:sym typeface="Helvetica"/>
              </a:defRPr>
            </a:lvl1pPr>
            <a:lvl2pPr marL="740833" indent="-296333" algn="ctr">
              <a:spcBef>
                <a:spcPts val="0"/>
              </a:spcBef>
              <a:defRPr sz="2400">
                <a:latin typeface="+mj-lt"/>
                <a:ea typeface="+mj-ea"/>
                <a:cs typeface="+mj-cs"/>
                <a:sym typeface="Helvetica"/>
              </a:defRPr>
            </a:lvl2pPr>
            <a:lvl3pPr marL="1185333" indent="-296333" algn="ctr">
              <a:spcBef>
                <a:spcPts val="0"/>
              </a:spcBef>
              <a:defRPr sz="2400">
                <a:latin typeface="+mj-lt"/>
                <a:ea typeface="+mj-ea"/>
                <a:cs typeface="+mj-cs"/>
                <a:sym typeface="Helvetica"/>
              </a:defRPr>
            </a:lvl3pPr>
            <a:lvl4pPr marL="1629833" indent="-296333" algn="ctr">
              <a:spcBef>
                <a:spcPts val="0"/>
              </a:spcBef>
              <a:defRPr sz="2400">
                <a:latin typeface="+mj-lt"/>
                <a:ea typeface="+mj-ea"/>
                <a:cs typeface="+mj-cs"/>
                <a:sym typeface="Helvetica"/>
              </a:defRPr>
            </a:lvl4pPr>
            <a:lvl5pPr marL="2074333" indent="-296333" algn="ctr">
              <a:spcBef>
                <a:spcPts val="0"/>
              </a:spcBef>
              <a:defRPr sz="24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94" name="„Zitat hier eingeben.“"/>
          <p:cNvSpPr txBox="1"/>
          <p:nvPr>
            <p:ph type="body" sz="quarter" idx="13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800"/>
            </a:pPr>
          </a:p>
        </p:txBody>
      </p:sp>
      <p:sp>
        <p:nvSpPr>
          <p:cNvPr id="9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Bild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el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22" name="Textebene 1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3" name="Foliennumm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3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ild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el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Titeltext</a:t>
            </a:r>
          </a:p>
        </p:txBody>
      </p:sp>
      <p:sp>
        <p:nvSpPr>
          <p:cNvPr id="40" name="Textebene 1…"/>
          <p:cNvSpPr txBox="1"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4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&amp;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57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, Aufzählung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ild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67" name="Textebene 1…"/>
          <p:cNvSpPr txBox="1"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bene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ild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Bild"/>
          <p:cNvSpPr/>
          <p:nvPr>
            <p:ph type="pic" sz="quarter" idx="14"/>
          </p:nvPr>
        </p:nvSpPr>
        <p:spPr>
          <a:xfrm>
            <a:off x="6724518" y="889000"/>
            <a:ext cx="5334002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Bild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3" name="Textebene 1…"/>
          <p:cNvSpPr txBox="1"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://www.hfo-telecom.de" TargetMode="External"/><Relationship Id="rId3" Type="http://schemas.openxmlformats.org/officeDocument/2006/relationships/hyperlink" Target="http://www.pollin.de" TargetMode="External"/><Relationship Id="rId4" Type="http://schemas.openxmlformats.org/officeDocument/2006/relationships/hyperlink" Target="http://peitex.de/" TargetMode="External"/><Relationship Id="rId5" Type="http://schemas.openxmlformats.org/officeDocument/2006/relationships/image" Target="../media/image1.tif"/><Relationship Id="rId6" Type="http://schemas.openxmlformats.org/officeDocument/2006/relationships/image" Target="../media/image2.tif"/><Relationship Id="rId7" Type="http://schemas.openxmlformats.org/officeDocument/2006/relationships/image" Target="../media/image14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inary Kitchen"/>
          <p:cNvSpPr txBox="1"/>
          <p:nvPr>
            <p:ph type="ctrTitle"/>
          </p:nvPr>
        </p:nvSpPr>
        <p:spPr>
          <a:xfrm>
            <a:off x="1270000" y="888188"/>
            <a:ext cx="10464800" cy="3302003"/>
          </a:xfrm>
          <a:prstGeom prst="rect">
            <a:avLst/>
          </a:prstGeom>
        </p:spPr>
        <p:txBody>
          <a:bodyPr/>
          <a:lstStyle>
            <a:lvl1pPr>
              <a:defRPr>
                <a:latin typeface="Free Monospaced Bold"/>
                <a:ea typeface="Free Monospaced Bold"/>
                <a:cs typeface="Free Monospaced Bold"/>
                <a:sym typeface="Free Monospaced Bold"/>
              </a:defRPr>
            </a:lvl1pPr>
          </a:lstStyle>
          <a:p>
            <a:pPr/>
            <a:r>
              <a:t>Binary Kitchen</a:t>
            </a:r>
          </a:p>
        </p:txBody>
      </p:sp>
      <p:sp>
        <p:nvSpPr>
          <p:cNvPr id="120" name="Hackspace Regensburg"/>
          <p:cNvSpPr txBox="1"/>
          <p:nvPr>
            <p:ph type="subTitle" sz="quarter" idx="1"/>
          </p:nvPr>
        </p:nvSpPr>
        <p:spPr>
          <a:xfrm>
            <a:off x="1270000" y="431165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Free Monospaced"/>
                <a:ea typeface="Free Monospaced"/>
                <a:cs typeface="Free Monospaced"/>
                <a:sym typeface="Free Monospaced"/>
              </a:defRPr>
            </a:lvl1pPr>
          </a:lstStyle>
          <a:p>
            <a:pPr/>
            <a:r>
              <a:t>Hackspace Regensburg</a:t>
            </a:r>
          </a:p>
        </p:txBody>
      </p:sp>
      <p:pic>
        <p:nvPicPr>
          <p:cNvPr id="121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70982" y="5563410"/>
            <a:ext cx="4262851" cy="39279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90600"/>
            <a:ext cx="8902700" cy="777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25650" y="984250"/>
            <a:ext cx="89535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0100" y="984250"/>
            <a:ext cx="88646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965200"/>
            <a:ext cx="8890000" cy="7823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Wir danken den…"/>
          <p:cNvSpPr txBox="1"/>
          <p:nvPr>
            <p:ph type="body" sz="quarter" idx="1"/>
          </p:nvPr>
        </p:nvSpPr>
        <p:spPr>
          <a:xfrm>
            <a:off x="1270000" y="1227215"/>
            <a:ext cx="10464800" cy="1099571"/>
          </a:xfrm>
          <a:prstGeom prst="rect">
            <a:avLst/>
          </a:prstGeom>
        </p:spPr>
        <p:txBody>
          <a:bodyPr anchor="ctr"/>
          <a:lstStyle/>
          <a:p>
            <a:pPr>
              <a:defRPr sz="3800">
                <a:latin typeface="Free Monospaced Bold"/>
                <a:ea typeface="Free Monospaced Bold"/>
                <a:cs typeface="Free Monospaced Bold"/>
                <a:sym typeface="Free Monospaced Bold"/>
              </a:defRPr>
            </a:pPr>
            <a:r>
              <a:t>Wir danken den </a:t>
            </a:r>
          </a:p>
          <a:p>
            <a:pPr>
              <a:defRPr sz="3800">
                <a:latin typeface="Free Monospaced Bold"/>
                <a:ea typeface="Free Monospaced Bold"/>
                <a:cs typeface="Free Monospaced Bold"/>
                <a:sym typeface="Free Monospaced Bold"/>
              </a:defRPr>
            </a:pPr>
            <a:r>
              <a:t>Sponsoren dieses Workshops:</a:t>
            </a:r>
          </a:p>
        </p:txBody>
      </p:sp>
      <p:sp>
        <p:nvSpPr>
          <p:cNvPr id="148" name="HFO Telecom AG…"/>
          <p:cNvSpPr txBox="1"/>
          <p:nvPr/>
        </p:nvSpPr>
        <p:spPr>
          <a:xfrm>
            <a:off x="4128770" y="3631667"/>
            <a:ext cx="4747261" cy="5357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t> HFO Telecom AG</a:t>
            </a: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www.hfo-telecom.de</a:t>
            </a: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t>Pollin Electronic GmbH</a:t>
            </a: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www.pollin.de</a:t>
            </a: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>
              <a:defRPr sz="2400">
                <a:latin typeface="Free Monospaced"/>
                <a:ea typeface="Free Monospaced"/>
                <a:cs typeface="Free Monospaced"/>
                <a:sym typeface="Free Monospaced"/>
              </a:defRPr>
            </a:pPr>
          </a:p>
          <a:p>
            <a:pPr defTabSz="457200">
              <a:defRPr sz="2400">
                <a:solidFill>
                  <a:srgbClr val="2D1800"/>
                </a:solidFill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t>peiT</a:t>
            </a:r>
            <a:r>
              <a:rPr baseline="-5998"/>
              <a:t>E</a:t>
            </a:r>
            <a:r>
              <a:t>X T</a:t>
            </a:r>
            <a:r>
              <a:rPr baseline="-5998"/>
              <a:t>E</a:t>
            </a:r>
            <a:r>
              <a:t>Xnical Solutions</a:t>
            </a:r>
          </a:p>
          <a:p>
            <a:pPr defTabSz="457200">
              <a:defRPr sz="2400">
                <a:uFill>
                  <a:solidFill>
                    <a:srgbClr val="0069D9"/>
                  </a:solidFill>
                </a:uFill>
                <a:latin typeface="Free Monospaced"/>
                <a:ea typeface="Free Monospaced"/>
                <a:cs typeface="Free Monospaced"/>
                <a:sym typeface="Free Monospaced"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http://peitex.de</a:t>
            </a:r>
          </a:p>
        </p:txBody>
      </p:sp>
      <p:pic>
        <p:nvPicPr>
          <p:cNvPr id="149" name="pasted-image.tiff" descr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857750" y="3007059"/>
            <a:ext cx="3289300" cy="889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pasted-image.tiff" descr="pasted-image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126371" y="5293843"/>
            <a:ext cx="2752058" cy="889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Unbekannt.png" descr="Unbekannt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5517193" y="7409766"/>
            <a:ext cx="1970415" cy="889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27503" y="1033894"/>
            <a:ext cx="8890001" cy="819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7550" y="958850"/>
            <a:ext cx="9029700" cy="7835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93900" y="958850"/>
            <a:ext cx="9017000" cy="7835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8350" y="977900"/>
            <a:ext cx="8928100" cy="7797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84250"/>
            <a:ext cx="89027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90600"/>
            <a:ext cx="8902700" cy="777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984250"/>
            <a:ext cx="88900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77900"/>
            <a:ext cx="8902700" cy="7797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90600"/>
            <a:ext cx="8902700" cy="777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